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45038"/>
  <p:notesSz cx="6858000" cy="9144000"/>
  <p:defaultText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95">
          <p15:clr>
            <a:srgbClr val="A4A3A4"/>
          </p15:clr>
        </p15:guide>
        <p15:guide id="2" pos="95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334"/>
    <a:srgbClr val="99BA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p:scale>
          <a:sx n="43" d="100"/>
          <a:sy n="43" d="100"/>
        </p:scale>
        <p:origin x="872" y="144"/>
      </p:cViewPr>
      <p:guideLst>
        <p:guide orient="horz" pos="13495"/>
        <p:guide pos="953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2270998" y="13309735"/>
            <a:ext cx="25737979" cy="9183913"/>
          </a:xfrm>
        </p:spPr>
        <p:txBody>
          <a:bodyPr/>
          <a:lstStyle/>
          <a:p>
            <a:r>
              <a:rPr lang="tr-TR"/>
              <a:t>Asıl başlık stili için tıklatın</a:t>
            </a:r>
          </a:p>
        </p:txBody>
      </p:sp>
      <p:sp>
        <p:nvSpPr>
          <p:cNvPr id="3" name="2 Alt Başlık"/>
          <p:cNvSpPr>
            <a:spLocks noGrp="1"/>
          </p:cNvSpPr>
          <p:nvPr>
            <p:ph type="subTitle" idx="1"/>
          </p:nvPr>
        </p:nvSpPr>
        <p:spPr>
          <a:xfrm>
            <a:off x="4541996" y="24278855"/>
            <a:ext cx="21195983" cy="10949287"/>
          </a:xfrm>
        </p:spPr>
        <p:txBody>
          <a:bodyPr/>
          <a:lstStyle>
            <a:lvl1pPr marL="0" indent="0" algn="ctr">
              <a:buNone/>
              <a:defRPr>
                <a:solidFill>
                  <a:schemeClr val="tx1">
                    <a:tint val="75000"/>
                  </a:schemeClr>
                </a:solidFill>
              </a:defRPr>
            </a:lvl1pPr>
            <a:lvl2pPr marL="2089267" indent="0" algn="ctr">
              <a:buNone/>
              <a:defRPr>
                <a:solidFill>
                  <a:schemeClr val="tx1">
                    <a:tint val="75000"/>
                  </a:schemeClr>
                </a:solidFill>
              </a:defRPr>
            </a:lvl2pPr>
            <a:lvl3pPr marL="4178534" indent="0" algn="ctr">
              <a:buNone/>
              <a:defRPr>
                <a:solidFill>
                  <a:schemeClr val="tx1">
                    <a:tint val="75000"/>
                  </a:schemeClr>
                </a:solidFill>
              </a:defRPr>
            </a:lvl3pPr>
            <a:lvl4pPr marL="6267801" indent="0" algn="ctr">
              <a:buNone/>
              <a:defRPr>
                <a:solidFill>
                  <a:schemeClr val="tx1">
                    <a:tint val="75000"/>
                  </a:schemeClr>
                </a:solidFill>
              </a:defRPr>
            </a:lvl4pPr>
            <a:lvl5pPr marL="8357067" indent="0" algn="ctr">
              <a:buNone/>
              <a:defRPr>
                <a:solidFill>
                  <a:schemeClr val="tx1">
                    <a:tint val="75000"/>
                  </a:schemeClr>
                </a:solidFill>
              </a:defRPr>
            </a:lvl5pPr>
            <a:lvl6pPr marL="10446334" indent="0" algn="ctr">
              <a:buNone/>
              <a:defRPr>
                <a:solidFill>
                  <a:schemeClr val="tx1">
                    <a:tint val="75000"/>
                  </a:schemeClr>
                </a:solidFill>
              </a:defRPr>
            </a:lvl6pPr>
            <a:lvl7pPr marL="12535601" indent="0" algn="ctr">
              <a:buNone/>
              <a:defRPr>
                <a:solidFill>
                  <a:schemeClr val="tx1">
                    <a:tint val="75000"/>
                  </a:schemeClr>
                </a:solidFill>
              </a:defRPr>
            </a:lvl7pPr>
            <a:lvl8pPr marL="14624868" indent="0" algn="ctr">
              <a:buNone/>
              <a:defRPr>
                <a:solidFill>
                  <a:schemeClr val="tx1">
                    <a:tint val="75000"/>
                  </a:schemeClr>
                </a:solidFill>
              </a:defRPr>
            </a:lvl8pPr>
            <a:lvl9pPr marL="16714135"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21952982" y="1715791"/>
            <a:ext cx="6812994" cy="36557132"/>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1513999" y="1715791"/>
            <a:ext cx="19934317" cy="36557132"/>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391909" y="27531907"/>
            <a:ext cx="25737979" cy="8509501"/>
          </a:xfrm>
        </p:spPr>
        <p:txBody>
          <a:bodyPr anchor="t"/>
          <a:lstStyle>
            <a:lvl1pPr algn="l">
              <a:defRPr sz="18300" b="1" cap="all"/>
            </a:lvl1pPr>
          </a:lstStyle>
          <a:p>
            <a:r>
              <a:rPr lang="tr-TR"/>
              <a:t>Asıl başlık stili için tıklatın</a:t>
            </a:r>
          </a:p>
        </p:txBody>
      </p:sp>
      <p:sp>
        <p:nvSpPr>
          <p:cNvPr id="3" name="2 Metin Yer Tutucusu"/>
          <p:cNvSpPr>
            <a:spLocks noGrp="1"/>
          </p:cNvSpPr>
          <p:nvPr>
            <p:ph type="body" idx="1"/>
          </p:nvPr>
        </p:nvSpPr>
        <p:spPr>
          <a:xfrm>
            <a:off x="2391909" y="18159558"/>
            <a:ext cx="25737979" cy="9372349"/>
          </a:xfrm>
        </p:spPr>
        <p:txBody>
          <a:bodyPr anchor="b"/>
          <a:lstStyle>
            <a:lvl1pPr marL="0" indent="0">
              <a:buNone/>
              <a:defRPr sz="9100">
                <a:solidFill>
                  <a:schemeClr val="tx1">
                    <a:tint val="75000"/>
                  </a:schemeClr>
                </a:solidFill>
              </a:defRPr>
            </a:lvl1pPr>
            <a:lvl2pPr marL="2089267" indent="0">
              <a:buNone/>
              <a:defRPr sz="8200">
                <a:solidFill>
                  <a:schemeClr val="tx1">
                    <a:tint val="75000"/>
                  </a:schemeClr>
                </a:solidFill>
              </a:defRPr>
            </a:lvl2pPr>
            <a:lvl3pPr marL="4178534" indent="0">
              <a:buNone/>
              <a:defRPr sz="7300">
                <a:solidFill>
                  <a:schemeClr val="tx1">
                    <a:tint val="75000"/>
                  </a:schemeClr>
                </a:solidFill>
              </a:defRPr>
            </a:lvl3pPr>
            <a:lvl4pPr marL="6267801" indent="0">
              <a:buNone/>
              <a:defRPr sz="6400">
                <a:solidFill>
                  <a:schemeClr val="tx1">
                    <a:tint val="75000"/>
                  </a:schemeClr>
                </a:solidFill>
              </a:defRPr>
            </a:lvl4pPr>
            <a:lvl5pPr marL="8357067" indent="0">
              <a:buNone/>
              <a:defRPr sz="6400">
                <a:solidFill>
                  <a:schemeClr val="tx1">
                    <a:tint val="75000"/>
                  </a:schemeClr>
                </a:solidFill>
              </a:defRPr>
            </a:lvl5pPr>
            <a:lvl6pPr marL="10446334" indent="0">
              <a:buNone/>
              <a:defRPr sz="6400">
                <a:solidFill>
                  <a:schemeClr val="tx1">
                    <a:tint val="75000"/>
                  </a:schemeClr>
                </a:solidFill>
              </a:defRPr>
            </a:lvl6pPr>
            <a:lvl7pPr marL="12535601" indent="0">
              <a:buNone/>
              <a:defRPr sz="6400">
                <a:solidFill>
                  <a:schemeClr val="tx1">
                    <a:tint val="75000"/>
                  </a:schemeClr>
                </a:solidFill>
              </a:defRPr>
            </a:lvl7pPr>
            <a:lvl8pPr marL="14624868" indent="0">
              <a:buNone/>
              <a:defRPr sz="6400">
                <a:solidFill>
                  <a:schemeClr val="tx1">
                    <a:tint val="75000"/>
                  </a:schemeClr>
                </a:solidFill>
              </a:defRPr>
            </a:lvl8pPr>
            <a:lvl9pPr marL="16714135" indent="0">
              <a:buNone/>
              <a:defRPr sz="6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1513999"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15392320" y="9997178"/>
            <a:ext cx="13373656" cy="28275745"/>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1513999" y="9590547"/>
            <a:ext cx="13378914"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4" name="3 İçerik Yer Tutucusu"/>
          <p:cNvSpPr>
            <a:spLocks noGrp="1"/>
          </p:cNvSpPr>
          <p:nvPr>
            <p:ph sz="half" idx="2"/>
          </p:nvPr>
        </p:nvSpPr>
        <p:spPr>
          <a:xfrm>
            <a:off x="1513999" y="13587431"/>
            <a:ext cx="13378914"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15381808" y="9590547"/>
            <a:ext cx="13384170" cy="3996884"/>
          </a:xfrm>
        </p:spPr>
        <p:txBody>
          <a:bodyPr anchor="b"/>
          <a:lstStyle>
            <a:lvl1pPr marL="0" indent="0">
              <a:buNone/>
              <a:defRPr sz="11000" b="1"/>
            </a:lvl1pPr>
            <a:lvl2pPr marL="2089267" indent="0">
              <a:buNone/>
              <a:defRPr sz="9100" b="1"/>
            </a:lvl2pPr>
            <a:lvl3pPr marL="4178534" indent="0">
              <a:buNone/>
              <a:defRPr sz="8200" b="1"/>
            </a:lvl3pPr>
            <a:lvl4pPr marL="6267801" indent="0">
              <a:buNone/>
              <a:defRPr sz="7300" b="1"/>
            </a:lvl4pPr>
            <a:lvl5pPr marL="8357067" indent="0">
              <a:buNone/>
              <a:defRPr sz="7300" b="1"/>
            </a:lvl5pPr>
            <a:lvl6pPr marL="10446334" indent="0">
              <a:buNone/>
              <a:defRPr sz="7300" b="1"/>
            </a:lvl6pPr>
            <a:lvl7pPr marL="12535601" indent="0">
              <a:buNone/>
              <a:defRPr sz="7300" b="1"/>
            </a:lvl7pPr>
            <a:lvl8pPr marL="14624868" indent="0">
              <a:buNone/>
              <a:defRPr sz="7300" b="1"/>
            </a:lvl8pPr>
            <a:lvl9pPr marL="16714135" indent="0">
              <a:buNone/>
              <a:defRPr sz="7300" b="1"/>
            </a:lvl9pPr>
          </a:lstStyle>
          <a:p>
            <a:pPr lvl="0"/>
            <a:r>
              <a:rPr lang="tr-TR"/>
              <a:t>Asıl metin stillerini düzenlemek için tıklatın</a:t>
            </a:r>
          </a:p>
        </p:txBody>
      </p:sp>
      <p:sp>
        <p:nvSpPr>
          <p:cNvPr id="6" name="5 İçerik Yer Tutucusu"/>
          <p:cNvSpPr>
            <a:spLocks noGrp="1"/>
          </p:cNvSpPr>
          <p:nvPr>
            <p:ph sz="quarter" idx="4"/>
          </p:nvPr>
        </p:nvSpPr>
        <p:spPr>
          <a:xfrm>
            <a:off x="15381808" y="13587431"/>
            <a:ext cx="13384170" cy="24685489"/>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514000" y="1705867"/>
            <a:ext cx="9961903" cy="7259854"/>
          </a:xfrm>
        </p:spPr>
        <p:txBody>
          <a:bodyPr anchor="b"/>
          <a:lstStyle>
            <a:lvl1pPr algn="l">
              <a:defRPr sz="9100" b="1"/>
            </a:lvl1pPr>
          </a:lstStyle>
          <a:p>
            <a:r>
              <a:rPr lang="tr-TR"/>
              <a:t>Asıl başlık stili için tıklatın</a:t>
            </a:r>
          </a:p>
        </p:txBody>
      </p:sp>
      <p:sp>
        <p:nvSpPr>
          <p:cNvPr id="3" name="2 İçerik Yer Tutucusu"/>
          <p:cNvSpPr>
            <a:spLocks noGrp="1"/>
          </p:cNvSpPr>
          <p:nvPr>
            <p:ph idx="1"/>
          </p:nvPr>
        </p:nvSpPr>
        <p:spPr>
          <a:xfrm>
            <a:off x="11838629" y="1705870"/>
            <a:ext cx="16927347" cy="36567053"/>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1514000" y="8965724"/>
            <a:ext cx="9961903" cy="29307199"/>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935087" y="29991527"/>
            <a:ext cx="18167985" cy="3540669"/>
          </a:xfrm>
        </p:spPr>
        <p:txBody>
          <a:bodyPr anchor="b"/>
          <a:lstStyle>
            <a:lvl1pPr algn="l">
              <a:defRPr sz="9100" b="1"/>
            </a:lvl1pPr>
          </a:lstStyle>
          <a:p>
            <a:r>
              <a:rPr lang="tr-TR"/>
              <a:t>Asıl başlık stili için tıklatın</a:t>
            </a:r>
          </a:p>
        </p:txBody>
      </p:sp>
      <p:sp>
        <p:nvSpPr>
          <p:cNvPr id="3" name="2 Resim Yer Tutucusu"/>
          <p:cNvSpPr>
            <a:spLocks noGrp="1"/>
          </p:cNvSpPr>
          <p:nvPr>
            <p:ph type="pic" idx="1"/>
          </p:nvPr>
        </p:nvSpPr>
        <p:spPr>
          <a:xfrm>
            <a:off x="5935087" y="3828283"/>
            <a:ext cx="18167985" cy="25707023"/>
          </a:xfrm>
        </p:spPr>
        <p:txBody>
          <a:bodyPr/>
          <a:lstStyle>
            <a:lvl1pPr marL="0" indent="0">
              <a:buNone/>
              <a:defRPr sz="14600"/>
            </a:lvl1pPr>
            <a:lvl2pPr marL="2089267" indent="0">
              <a:buNone/>
              <a:defRPr sz="12800"/>
            </a:lvl2pPr>
            <a:lvl3pPr marL="4178534" indent="0">
              <a:buNone/>
              <a:defRPr sz="11000"/>
            </a:lvl3pPr>
            <a:lvl4pPr marL="6267801" indent="0">
              <a:buNone/>
              <a:defRPr sz="9100"/>
            </a:lvl4pPr>
            <a:lvl5pPr marL="8357067" indent="0">
              <a:buNone/>
              <a:defRPr sz="9100"/>
            </a:lvl5pPr>
            <a:lvl6pPr marL="10446334" indent="0">
              <a:buNone/>
              <a:defRPr sz="9100"/>
            </a:lvl6pPr>
            <a:lvl7pPr marL="12535601" indent="0">
              <a:buNone/>
              <a:defRPr sz="9100"/>
            </a:lvl7pPr>
            <a:lvl8pPr marL="14624868" indent="0">
              <a:buNone/>
              <a:defRPr sz="9100"/>
            </a:lvl8pPr>
            <a:lvl9pPr marL="16714135" indent="0">
              <a:buNone/>
              <a:defRPr sz="9100"/>
            </a:lvl9pPr>
          </a:lstStyle>
          <a:p>
            <a:endParaRPr lang="tr-TR"/>
          </a:p>
        </p:txBody>
      </p:sp>
      <p:sp>
        <p:nvSpPr>
          <p:cNvPr id="4" name="3 Metin Yer Tutucusu"/>
          <p:cNvSpPr>
            <a:spLocks noGrp="1"/>
          </p:cNvSpPr>
          <p:nvPr>
            <p:ph type="body" sz="half" idx="2"/>
          </p:nvPr>
        </p:nvSpPr>
        <p:spPr>
          <a:xfrm>
            <a:off x="5935087" y="33532196"/>
            <a:ext cx="18167985" cy="5028338"/>
          </a:xfrm>
        </p:spPr>
        <p:txBody>
          <a:bodyPr/>
          <a:lstStyle>
            <a:lvl1pPr marL="0" indent="0">
              <a:buNone/>
              <a:defRPr sz="6400"/>
            </a:lvl1pPr>
            <a:lvl2pPr marL="2089267" indent="0">
              <a:buNone/>
              <a:defRPr sz="5500"/>
            </a:lvl2pPr>
            <a:lvl3pPr marL="4178534" indent="0">
              <a:buNone/>
              <a:defRPr sz="4600"/>
            </a:lvl3pPr>
            <a:lvl4pPr marL="6267801" indent="0">
              <a:buNone/>
              <a:defRPr sz="4100"/>
            </a:lvl4pPr>
            <a:lvl5pPr marL="8357067" indent="0">
              <a:buNone/>
              <a:defRPr sz="4100"/>
            </a:lvl5pPr>
            <a:lvl6pPr marL="10446334" indent="0">
              <a:buNone/>
              <a:defRPr sz="4100"/>
            </a:lvl6pPr>
            <a:lvl7pPr marL="12535601" indent="0">
              <a:buNone/>
              <a:defRPr sz="4100"/>
            </a:lvl7pPr>
            <a:lvl8pPr marL="14624868" indent="0">
              <a:buNone/>
              <a:defRPr sz="4100"/>
            </a:lvl8pPr>
            <a:lvl9pPr marL="16714135" indent="0">
              <a:buNone/>
              <a:defRPr sz="41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30.08.2024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513999" y="1715788"/>
            <a:ext cx="27251978" cy="7140840"/>
          </a:xfrm>
          <a:prstGeom prst="rect">
            <a:avLst/>
          </a:prstGeom>
        </p:spPr>
        <p:txBody>
          <a:bodyPr vert="horz" lIns="417853" tIns="208927" rIns="417853" bIns="208927" rtlCol="0" anchor="ctr">
            <a:normAutofit/>
          </a:bodyPr>
          <a:lstStyle/>
          <a:p>
            <a:r>
              <a:rPr lang="tr-TR"/>
              <a:t>Asıl başlık stili için tıklatın</a:t>
            </a:r>
          </a:p>
        </p:txBody>
      </p:sp>
      <p:sp>
        <p:nvSpPr>
          <p:cNvPr id="3" name="2 Metin Yer Tutucusu"/>
          <p:cNvSpPr>
            <a:spLocks noGrp="1"/>
          </p:cNvSpPr>
          <p:nvPr>
            <p:ph type="body" idx="1"/>
          </p:nvPr>
        </p:nvSpPr>
        <p:spPr>
          <a:xfrm>
            <a:off x="1513999" y="9997178"/>
            <a:ext cx="27251978" cy="28275745"/>
          </a:xfrm>
          <a:prstGeom prst="rect">
            <a:avLst/>
          </a:prstGeom>
        </p:spPr>
        <p:txBody>
          <a:bodyPr vert="horz" lIns="417853" tIns="208927" rIns="417853" bIns="208927"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1513999" y="39711006"/>
            <a:ext cx="7065328" cy="2281102"/>
          </a:xfrm>
          <a:prstGeom prst="rect">
            <a:avLst/>
          </a:prstGeom>
        </p:spPr>
        <p:txBody>
          <a:bodyPr vert="horz" lIns="417853" tIns="208927" rIns="417853" bIns="208927" rtlCol="0" anchor="ctr"/>
          <a:lstStyle>
            <a:lvl1pPr algn="l">
              <a:defRPr sz="5500">
                <a:solidFill>
                  <a:schemeClr val="tx1">
                    <a:tint val="75000"/>
                  </a:schemeClr>
                </a:solidFill>
              </a:defRPr>
            </a:lvl1pPr>
          </a:lstStyle>
          <a:p>
            <a:fld id="{A23720DD-5B6D-40BF-8493-A6B52D484E6B}" type="datetimeFigureOut">
              <a:rPr lang="tr-TR" smtClean="0"/>
              <a:t>30.08.2024</a:t>
            </a:fld>
            <a:endParaRPr lang="tr-TR"/>
          </a:p>
        </p:txBody>
      </p:sp>
      <p:sp>
        <p:nvSpPr>
          <p:cNvPr id="5" name="4 Altbilgi Yer Tutucusu"/>
          <p:cNvSpPr>
            <a:spLocks noGrp="1"/>
          </p:cNvSpPr>
          <p:nvPr>
            <p:ph type="ftr" sz="quarter" idx="3"/>
          </p:nvPr>
        </p:nvSpPr>
        <p:spPr>
          <a:xfrm>
            <a:off x="10345658" y="39711006"/>
            <a:ext cx="9588659" cy="2281102"/>
          </a:xfrm>
          <a:prstGeom prst="rect">
            <a:avLst/>
          </a:prstGeom>
        </p:spPr>
        <p:txBody>
          <a:bodyPr vert="horz" lIns="417853" tIns="208927" rIns="417853" bIns="208927" rtlCol="0" anchor="ctr"/>
          <a:lstStyle>
            <a:lvl1pPr algn="ctr">
              <a:defRPr sz="55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21700649" y="39711006"/>
            <a:ext cx="7065328" cy="2281102"/>
          </a:xfrm>
          <a:prstGeom prst="rect">
            <a:avLst/>
          </a:prstGeom>
        </p:spPr>
        <p:txBody>
          <a:bodyPr vert="horz" lIns="417853" tIns="208927" rIns="417853" bIns="208927" rtlCol="0" anchor="ctr"/>
          <a:lstStyle>
            <a:lvl1pPr algn="r">
              <a:defRPr sz="55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8534" rtl="0" eaLnBrk="1" latinLnBrk="0" hangingPunct="1">
        <a:spcBef>
          <a:spcPct val="0"/>
        </a:spcBef>
        <a:buNone/>
        <a:defRPr sz="20100" kern="1200">
          <a:solidFill>
            <a:schemeClr val="tx1"/>
          </a:solidFill>
          <a:latin typeface="+mj-lt"/>
          <a:ea typeface="+mj-ea"/>
          <a:cs typeface="+mj-cs"/>
        </a:defRPr>
      </a:lvl1pPr>
    </p:titleStyle>
    <p:bodyStyle>
      <a:lvl1pPr marL="1566950" indent="-1566950" algn="l" defTabSz="4178534"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5059" indent="-1305792" algn="l" defTabSz="4178534"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3167" indent="-1044633" algn="l" defTabSz="4178534"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24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17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09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0234"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9501"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58768" indent="-1044633" algn="l" defTabSz="4178534"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tr-TR"/>
      </a:defPPr>
      <a:lvl1pPr marL="0" algn="l" defTabSz="4178534" rtl="0" eaLnBrk="1" latinLnBrk="0" hangingPunct="1">
        <a:defRPr sz="8200" kern="1200">
          <a:solidFill>
            <a:schemeClr val="tx1"/>
          </a:solidFill>
          <a:latin typeface="+mn-lt"/>
          <a:ea typeface="+mn-ea"/>
          <a:cs typeface="+mn-cs"/>
        </a:defRPr>
      </a:lvl1pPr>
      <a:lvl2pPr marL="2089267" algn="l" defTabSz="4178534" rtl="0" eaLnBrk="1" latinLnBrk="0" hangingPunct="1">
        <a:defRPr sz="8200" kern="1200">
          <a:solidFill>
            <a:schemeClr val="tx1"/>
          </a:solidFill>
          <a:latin typeface="+mn-lt"/>
          <a:ea typeface="+mn-ea"/>
          <a:cs typeface="+mn-cs"/>
        </a:defRPr>
      </a:lvl2pPr>
      <a:lvl3pPr marL="4178534" algn="l" defTabSz="4178534" rtl="0" eaLnBrk="1" latinLnBrk="0" hangingPunct="1">
        <a:defRPr sz="8200" kern="1200">
          <a:solidFill>
            <a:schemeClr val="tx1"/>
          </a:solidFill>
          <a:latin typeface="+mn-lt"/>
          <a:ea typeface="+mn-ea"/>
          <a:cs typeface="+mn-cs"/>
        </a:defRPr>
      </a:lvl3pPr>
      <a:lvl4pPr marL="6267801" algn="l" defTabSz="4178534" rtl="0" eaLnBrk="1" latinLnBrk="0" hangingPunct="1">
        <a:defRPr sz="8200" kern="1200">
          <a:solidFill>
            <a:schemeClr val="tx1"/>
          </a:solidFill>
          <a:latin typeface="+mn-lt"/>
          <a:ea typeface="+mn-ea"/>
          <a:cs typeface="+mn-cs"/>
        </a:defRPr>
      </a:lvl4pPr>
      <a:lvl5pPr marL="8357067" algn="l" defTabSz="4178534" rtl="0" eaLnBrk="1" latinLnBrk="0" hangingPunct="1">
        <a:defRPr sz="8200" kern="1200">
          <a:solidFill>
            <a:schemeClr val="tx1"/>
          </a:solidFill>
          <a:latin typeface="+mn-lt"/>
          <a:ea typeface="+mn-ea"/>
          <a:cs typeface="+mn-cs"/>
        </a:defRPr>
      </a:lvl5pPr>
      <a:lvl6pPr marL="10446334" algn="l" defTabSz="4178534" rtl="0" eaLnBrk="1" latinLnBrk="0" hangingPunct="1">
        <a:defRPr sz="8200" kern="1200">
          <a:solidFill>
            <a:schemeClr val="tx1"/>
          </a:solidFill>
          <a:latin typeface="+mn-lt"/>
          <a:ea typeface="+mn-ea"/>
          <a:cs typeface="+mn-cs"/>
        </a:defRPr>
      </a:lvl6pPr>
      <a:lvl7pPr marL="12535601" algn="l" defTabSz="4178534" rtl="0" eaLnBrk="1" latinLnBrk="0" hangingPunct="1">
        <a:defRPr sz="8200" kern="1200">
          <a:solidFill>
            <a:schemeClr val="tx1"/>
          </a:solidFill>
          <a:latin typeface="+mn-lt"/>
          <a:ea typeface="+mn-ea"/>
          <a:cs typeface="+mn-cs"/>
        </a:defRPr>
      </a:lvl7pPr>
      <a:lvl8pPr marL="14624868" algn="l" defTabSz="4178534" rtl="0" eaLnBrk="1" latinLnBrk="0" hangingPunct="1">
        <a:defRPr sz="8200" kern="1200">
          <a:solidFill>
            <a:schemeClr val="tx1"/>
          </a:solidFill>
          <a:latin typeface="+mn-lt"/>
          <a:ea typeface="+mn-ea"/>
          <a:cs typeface="+mn-cs"/>
        </a:defRPr>
      </a:lvl8pPr>
      <a:lvl9pPr marL="16714135" algn="l" defTabSz="4178534"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0520653" y="5288659"/>
            <a:ext cx="9299854" cy="2308324"/>
          </a:xfrm>
          <a:prstGeom prst="rect">
            <a:avLst/>
          </a:prstGeom>
          <a:noFill/>
        </p:spPr>
        <p:txBody>
          <a:bodyPr wrap="square" rtlCol="0">
            <a:spAutoFit/>
          </a:bodyPr>
          <a:lstStyle/>
          <a:p>
            <a:pPr algn="ctr"/>
            <a:r>
              <a:rPr lang="en-US" sz="9600" b="1" dirty="0"/>
              <a:t>BİLDİRİ İSMİ</a:t>
            </a:r>
            <a:endParaRPr lang="tr-TR" sz="9600" b="1" dirty="0"/>
          </a:p>
          <a:p>
            <a:pPr algn="ctr"/>
            <a:r>
              <a:rPr lang="en-US" sz="4800" b="1" i="1" dirty="0" err="1"/>
              <a:t>İsim</a:t>
            </a:r>
            <a:r>
              <a:rPr lang="en-US" sz="4800" b="1" i="1" dirty="0"/>
              <a:t> SOYİSİM</a:t>
            </a:r>
            <a:endParaRPr lang="tr-TR" sz="4800" b="1" i="1" dirty="0"/>
          </a:p>
        </p:txBody>
      </p:sp>
      <p:sp>
        <p:nvSpPr>
          <p:cNvPr id="7" name="Line 527"/>
          <p:cNvSpPr>
            <a:spLocks noChangeShapeType="1"/>
          </p:cNvSpPr>
          <p:nvPr/>
        </p:nvSpPr>
        <p:spPr bwMode="auto">
          <a:xfrm>
            <a:off x="6710111" y="9410725"/>
            <a:ext cx="8027634" cy="6856"/>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9" name="Line 527"/>
          <p:cNvSpPr>
            <a:spLocks noChangeShapeType="1"/>
          </p:cNvSpPr>
          <p:nvPr/>
        </p:nvSpPr>
        <p:spPr bwMode="auto">
          <a:xfrm flipV="1">
            <a:off x="21506207" y="9547433"/>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11" name="Line 527"/>
          <p:cNvSpPr>
            <a:spLocks noChangeShapeType="1"/>
          </p:cNvSpPr>
          <p:nvPr/>
        </p:nvSpPr>
        <p:spPr bwMode="auto">
          <a:xfrm flipV="1">
            <a:off x="7982888" y="25176782"/>
            <a:ext cx="7099372" cy="0"/>
          </a:xfrm>
          <a:prstGeom prst="line">
            <a:avLst/>
          </a:prstGeom>
          <a:noFill/>
          <a:ln w="152400">
            <a:solidFill>
              <a:schemeClr val="tx1"/>
            </a:solidFill>
            <a:round/>
            <a:headEnd/>
            <a:tailEnd/>
          </a:ln>
        </p:spPr>
        <p:txBody>
          <a:bodyPr lIns="81711" tIns="40855" rIns="81711" bIns="40855"/>
          <a:lstStyle/>
          <a:p>
            <a:pPr>
              <a:defRPr/>
            </a:pPr>
            <a:endParaRPr lang="zh-TW" altLang="en-US" sz="9600"/>
          </a:p>
        </p:txBody>
      </p:sp>
      <p:sp>
        <p:nvSpPr>
          <p:cNvPr id="6" name="Rectangle 525"/>
          <p:cNvSpPr>
            <a:spLocks noGrp="1" noChangeAspect="1" noChangeArrowheads="1"/>
          </p:cNvSpPr>
          <p:nvPr/>
        </p:nvSpPr>
        <p:spPr bwMode="auto">
          <a:xfrm>
            <a:off x="2138085" y="8699271"/>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Proje Özeti</a:t>
            </a:r>
            <a:endParaRPr lang="en-US" altLang="zh-TW" sz="9600" b="1" baseline="30000" dirty="0">
              <a:solidFill>
                <a:srgbClr val="FFFFFF"/>
              </a:solidFill>
              <a:latin typeface="Tahoma" pitchFamily="34" charset="0"/>
              <a:ea typeface="新細明體" charset="-120"/>
            </a:endParaRPr>
          </a:p>
        </p:txBody>
      </p:sp>
      <p:sp>
        <p:nvSpPr>
          <p:cNvPr id="25" name="Rectangle 525"/>
          <p:cNvSpPr>
            <a:spLocks noGrp="1" noChangeAspect="1" noChangeArrowheads="1"/>
          </p:cNvSpPr>
          <p:nvPr/>
        </p:nvSpPr>
        <p:spPr bwMode="auto">
          <a:xfrm>
            <a:off x="15818910" y="8702894"/>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en-US" altLang="zh-TW" sz="9600" b="1" baseline="30000">
                <a:solidFill>
                  <a:srgbClr val="FFFFFF"/>
                </a:solidFill>
                <a:latin typeface="Tahoma" pitchFamily="34" charset="0"/>
                <a:ea typeface="新細明體" charset="-120"/>
              </a:rPr>
              <a:t>Sonuçlar</a:t>
            </a:r>
            <a:endParaRPr lang="en-US" altLang="zh-TW" sz="9600" b="1" baseline="30000" dirty="0">
              <a:solidFill>
                <a:srgbClr val="FFFFFF"/>
              </a:solidFill>
              <a:latin typeface="Tahoma" pitchFamily="34" charset="0"/>
              <a:ea typeface="新細明體" charset="-120"/>
            </a:endParaRPr>
          </a:p>
        </p:txBody>
      </p:sp>
      <p:sp>
        <p:nvSpPr>
          <p:cNvPr id="19" name="Rectangle 18"/>
          <p:cNvSpPr/>
          <p:nvPr/>
        </p:nvSpPr>
        <p:spPr>
          <a:xfrm>
            <a:off x="2120920" y="10772328"/>
            <a:ext cx="12875388" cy="5632311"/>
          </a:xfrm>
          <a:prstGeom prst="rect">
            <a:avLst/>
          </a:prstGeom>
        </p:spPr>
        <p:txBody>
          <a:bodyPr wrap="square">
            <a:spAutoFit/>
          </a:bodyPr>
          <a:lstStyle/>
          <a:p>
            <a:r>
              <a:rPr lang="tr-TR" sz="2400" b="1" dirty="0"/>
              <a:t>Proje gerekçe</a:t>
            </a:r>
          </a:p>
          <a:p>
            <a:r>
              <a:rPr lang="tr-TR" sz="2400" dirty="0"/>
              <a:t>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endParaRPr lang="tr-TR" sz="2400" b="1" dirty="0"/>
          </a:p>
          <a:p>
            <a:r>
              <a:rPr lang="tr-TR" sz="2400" b="1" dirty="0"/>
              <a:t>Proje hedefleri: </a:t>
            </a:r>
          </a:p>
          <a:p>
            <a:pPr marL="342900" indent="-342900">
              <a:buFont typeface="Arial" panose="020B0604020202020204" pitchFamily="34" charset="0"/>
              <a:buChar char="•"/>
            </a:pPr>
            <a:r>
              <a:rPr lang="tr-TR" sz="2400" dirty="0"/>
              <a:t> Lorem ipsum dolor sit amet, consectetur adipiscing elit, sed do eiusmod tempor incididunt ut labore et dolore magna aliqua. </a:t>
            </a:r>
          </a:p>
          <a:p>
            <a:pPr marL="342900" indent="-342900">
              <a:buFont typeface="Arial" panose="020B0604020202020204" pitchFamily="34" charset="0"/>
              <a:buChar char="•"/>
            </a:pPr>
            <a:r>
              <a:rPr lang="tr-TR" sz="2400" dirty="0"/>
              <a:t>Ut enim ad minim veniam, quis nostrud exercitation ullamco laboris nisi ut aliquip ex ea commodo consequat. </a:t>
            </a:r>
          </a:p>
          <a:p>
            <a:pPr marL="342900" indent="-342900">
              <a:buFont typeface="Arial" panose="020B0604020202020204" pitchFamily="34" charset="0"/>
              <a:buChar char="•"/>
            </a:pPr>
            <a:r>
              <a:rPr lang="tr-TR" sz="2400" dirty="0"/>
              <a:t>Duis aute irure dolor in reprehenderit in voluptate velit esse cillum dolore eu fugiat nulla pariatur. Excepteur sint occaecat cupidatat non proident, sunt in culpa qui officia deserunt mollit anim id est laborum.</a:t>
            </a:r>
          </a:p>
        </p:txBody>
      </p:sp>
      <p:sp>
        <p:nvSpPr>
          <p:cNvPr id="23" name="TextBox 42">
            <a:extLst>
              <a:ext uri="{FF2B5EF4-FFF2-40B4-BE49-F238E27FC236}">
                <a16:creationId xmlns:a16="http://schemas.microsoft.com/office/drawing/2014/main" id="{7D89B238-16CE-45AE-B771-489A9910332F}"/>
              </a:ext>
            </a:extLst>
          </p:cNvPr>
          <p:cNvSpPr txBox="1"/>
          <p:nvPr/>
        </p:nvSpPr>
        <p:spPr>
          <a:xfrm>
            <a:off x="22916851" y="5282951"/>
            <a:ext cx="6380353" cy="3416320"/>
          </a:xfrm>
          <a:prstGeom prst="rect">
            <a:avLst/>
          </a:prstGeom>
          <a:noFill/>
          <a:ln>
            <a:solidFill>
              <a:schemeClr val="bg1">
                <a:lumMod val="65000"/>
              </a:schemeClr>
            </a:solidFill>
          </a:ln>
        </p:spPr>
        <p:txBody>
          <a:bodyPr wrap="square" rtlCol="0">
            <a:spAutoFit/>
          </a:bodyPr>
          <a:lstStyle/>
          <a:p>
            <a:pPr algn="ctr"/>
            <a:r>
              <a:rPr lang="en-US" sz="7200" b="1" dirty="0"/>
              <a:t>KATILIMCI KURUM LOGOSU</a:t>
            </a:r>
            <a:endParaRPr lang="tr-TR" sz="7200" b="1" dirty="0"/>
          </a:p>
        </p:txBody>
      </p:sp>
      <p:sp>
        <p:nvSpPr>
          <p:cNvPr id="24" name="Rectangle 525">
            <a:extLst>
              <a:ext uri="{FF2B5EF4-FFF2-40B4-BE49-F238E27FC236}">
                <a16:creationId xmlns:a16="http://schemas.microsoft.com/office/drawing/2014/main" id="{0EBF81C3-20A7-44EB-91B6-EDD61164F657}"/>
              </a:ext>
            </a:extLst>
          </p:cNvPr>
          <p:cNvSpPr>
            <a:spLocks noGrp="1" noChangeAspect="1" noChangeArrowheads="1"/>
          </p:cNvSpPr>
          <p:nvPr/>
        </p:nvSpPr>
        <p:spPr bwMode="auto">
          <a:xfrm>
            <a:off x="2138085"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defRPr/>
            </a:pPr>
            <a:r>
              <a:rPr lang="tr-TR" altLang="zh-TW" sz="9600" b="1" baseline="30000" dirty="0">
                <a:solidFill>
                  <a:srgbClr val="FFFFFF"/>
                </a:solidFill>
                <a:latin typeface="Tahoma" pitchFamily="34" charset="0"/>
                <a:ea typeface="新細明體" charset="-120"/>
              </a:rPr>
              <a:t>Deneysel</a:t>
            </a:r>
            <a:endParaRPr lang="en-US" altLang="zh-TW" sz="9600" b="1" baseline="30000" dirty="0">
              <a:solidFill>
                <a:srgbClr val="FFFFFF"/>
              </a:solidFill>
              <a:latin typeface="Tahoma" pitchFamily="34" charset="0"/>
              <a:ea typeface="新細明體" charset="-120"/>
            </a:endParaRPr>
          </a:p>
        </p:txBody>
      </p:sp>
      <p:sp>
        <p:nvSpPr>
          <p:cNvPr id="31" name="Line 527">
            <a:extLst>
              <a:ext uri="{FF2B5EF4-FFF2-40B4-BE49-F238E27FC236}">
                <a16:creationId xmlns:a16="http://schemas.microsoft.com/office/drawing/2014/main" id="{C5FD1A3E-C688-42E1-AD6D-06FC8B69D4E3}"/>
              </a:ext>
            </a:extLst>
          </p:cNvPr>
          <p:cNvSpPr>
            <a:spLocks noChangeShapeType="1"/>
          </p:cNvSpPr>
          <p:nvPr/>
        </p:nvSpPr>
        <p:spPr bwMode="auto">
          <a:xfrm flipV="1">
            <a:off x="21506207" y="24990908"/>
            <a:ext cx="7819452" cy="0"/>
          </a:xfrm>
          <a:prstGeom prst="line">
            <a:avLst/>
          </a:prstGeom>
          <a:noFill/>
          <a:ln w="152400">
            <a:solidFill>
              <a:schemeClr val="tx1"/>
            </a:solidFill>
            <a:round/>
            <a:headEnd/>
            <a:tailEnd/>
          </a:ln>
        </p:spPr>
        <p:txBody>
          <a:bodyPr lIns="81711" tIns="40855" rIns="81711" bIns="40855"/>
          <a:lstStyle/>
          <a:p>
            <a:pPr>
              <a:defRPr/>
            </a:pPr>
            <a:endParaRPr lang="zh-TW" altLang="en-US"/>
          </a:p>
        </p:txBody>
      </p:sp>
      <p:sp>
        <p:nvSpPr>
          <p:cNvPr id="32" name="Rectangle 525">
            <a:extLst>
              <a:ext uri="{FF2B5EF4-FFF2-40B4-BE49-F238E27FC236}">
                <a16:creationId xmlns:a16="http://schemas.microsoft.com/office/drawing/2014/main" id="{F58C8E9A-0B91-4417-ABA8-48A1816C9020}"/>
              </a:ext>
            </a:extLst>
          </p:cNvPr>
          <p:cNvSpPr>
            <a:spLocks noGrp="1" noChangeAspect="1" noChangeArrowheads="1"/>
          </p:cNvSpPr>
          <p:nvPr/>
        </p:nvSpPr>
        <p:spPr bwMode="auto">
          <a:xfrm>
            <a:off x="15818910" y="24146369"/>
            <a:ext cx="6164516" cy="1828800"/>
          </a:xfrm>
          <a:prstGeom prst="rect">
            <a:avLst/>
          </a:prstGeom>
          <a:solidFill>
            <a:srgbClr val="5C8334"/>
          </a:solidFill>
          <a:ln w="9525">
            <a:noFill/>
            <a:miter lim="800000"/>
            <a:headEnd/>
            <a:tailEnd/>
          </a:ln>
          <a:effectLst/>
        </p:spPr>
        <p:txBody>
          <a:bodyPr lIns="81711" tIns="40855" rIns="81711" bIns="40855" anchor="b"/>
          <a:lstStyle/>
          <a:p>
            <a:pPr algn="ctr" eaLnBrk="0" hangingPunct="0"/>
            <a:r>
              <a:rPr lang="tr-TR" altLang="zh-TW" sz="9600" b="1" baseline="30000" dirty="0">
                <a:solidFill>
                  <a:srgbClr val="FFFFFF"/>
                </a:solidFill>
                <a:latin typeface="Tahoma" pitchFamily="34" charset="0"/>
                <a:ea typeface="新細明體" charset="-120"/>
              </a:rPr>
              <a:t>Tartışma</a:t>
            </a:r>
            <a:endParaRPr lang="en-US" altLang="zh-TW" sz="9600" b="1" baseline="30000" dirty="0">
              <a:solidFill>
                <a:srgbClr val="FFFFFF"/>
              </a:solidFill>
              <a:latin typeface="Tahoma" pitchFamily="34" charset="0"/>
              <a:ea typeface="新細明體" charset="-120"/>
            </a:endParaRPr>
          </a:p>
        </p:txBody>
      </p:sp>
      <p:pic>
        <p:nvPicPr>
          <p:cNvPr id="2" name="Picture 1">
            <a:extLst>
              <a:ext uri="{FF2B5EF4-FFF2-40B4-BE49-F238E27FC236}">
                <a16:creationId xmlns:a16="http://schemas.microsoft.com/office/drawing/2014/main" id="{BE1E4CAE-0145-2182-05FE-F61189C4A4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1226" y="1766185"/>
            <a:ext cx="22157784" cy="2471871"/>
          </a:xfrm>
          <a:prstGeom prst="rect">
            <a:avLst/>
          </a:prstGeom>
        </p:spPr>
      </p:pic>
      <p:pic>
        <p:nvPicPr>
          <p:cNvPr id="3" name="Picture 2">
            <a:extLst>
              <a:ext uri="{FF2B5EF4-FFF2-40B4-BE49-F238E27FC236}">
                <a16:creationId xmlns:a16="http://schemas.microsoft.com/office/drawing/2014/main" id="{B693FBCB-C47D-8241-0C46-4638AD5283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0515" y="1766185"/>
            <a:ext cx="6080600" cy="2471873"/>
          </a:xfrm>
          <a:prstGeom prst="rect">
            <a:avLst/>
          </a:prstGeom>
        </p:spPr>
      </p:pic>
      <p:sp>
        <p:nvSpPr>
          <p:cNvPr id="8" name="TextBox 7">
            <a:extLst>
              <a:ext uri="{FF2B5EF4-FFF2-40B4-BE49-F238E27FC236}">
                <a16:creationId xmlns:a16="http://schemas.microsoft.com/office/drawing/2014/main" id="{A2407C9C-102B-9A0B-DD95-AB286326C621}"/>
              </a:ext>
            </a:extLst>
          </p:cNvPr>
          <p:cNvSpPr txBox="1"/>
          <p:nvPr/>
        </p:nvSpPr>
        <p:spPr>
          <a:xfrm>
            <a:off x="4002056" y="4168630"/>
            <a:ext cx="22371179" cy="692049"/>
          </a:xfrm>
          <a:prstGeom prst="rect">
            <a:avLst/>
          </a:prstGeom>
          <a:noFill/>
        </p:spPr>
        <p:txBody>
          <a:bodyPr wrap="square">
            <a:spAutoFit/>
          </a:bodyPr>
          <a:lstStyle/>
          <a:p>
            <a:pPr algn="ctr">
              <a:lnSpc>
                <a:spcPct val="115000"/>
              </a:lnSpc>
              <a:spcAft>
                <a:spcPts val="1000"/>
              </a:spcAft>
            </a:pPr>
            <a:r>
              <a:rPr lang="tr-TR" sz="3600" b="1" dirty="0">
                <a:effectLst/>
                <a:latin typeface="Calibri" panose="020F0502020204030204" pitchFamily="34" charset="0"/>
                <a:ea typeface="Calibri" panose="020F0502020204030204" pitchFamily="34" charset="0"/>
                <a:cs typeface="Times New Roman" panose="02020603050405020304" pitchFamily="18" charset="0"/>
              </a:rPr>
              <a:t>15. Uluslararası Lif ve Polimer Araştırmaları Sempozyumu</a:t>
            </a:r>
            <a:r>
              <a:rPr lang="en-TR" sz="3600" b="1" dirty="0">
                <a:effectLst/>
                <a:latin typeface="Calibri" panose="020F0502020204030204" pitchFamily="34" charset="0"/>
                <a:ea typeface="Calibri" panose="020F0502020204030204" pitchFamily="34" charset="0"/>
                <a:cs typeface="Times New Roman" panose="02020603050405020304" pitchFamily="18" charset="0"/>
              </a:rPr>
              <a:t>, </a:t>
            </a:r>
            <a:r>
              <a:rPr lang="tr-TR" sz="3600" b="1" dirty="0">
                <a:effectLst/>
                <a:latin typeface="Calibri" panose="020F0502020204030204" pitchFamily="34" charset="0"/>
                <a:ea typeface="Calibri" panose="020F0502020204030204" pitchFamily="34" charset="0"/>
                <a:cs typeface="Times New Roman" panose="02020603050405020304" pitchFamily="18" charset="0"/>
              </a:rPr>
              <a:t>8-9 Kasım 2024, Bolu İzmir Bakırçay Üniversitesi, Türkiye</a:t>
            </a:r>
            <a:endParaRPr lang="en-TR"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370045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192</Words>
  <Application>Microsoft Macintosh PowerPoint</Application>
  <PresentationFormat>Custom</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Tahoma</vt:lpstr>
      <vt:lpstr>Ofis Teması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Nanoweb</dc:creator>
  <cp:lastModifiedBy>Seyed Mansour Bidoki</cp:lastModifiedBy>
  <cp:revision>38</cp:revision>
  <dcterms:created xsi:type="dcterms:W3CDTF">2013-02-12T14:04:09Z</dcterms:created>
  <dcterms:modified xsi:type="dcterms:W3CDTF">2024-08-30T10:57:04Z</dcterms:modified>
</cp:coreProperties>
</file>