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6"/>
  </p:normalViewPr>
  <p:slideViewPr>
    <p:cSldViewPr>
      <p:cViewPr>
        <p:scale>
          <a:sx n="30" d="100"/>
          <a:sy n="30" d="100"/>
        </p:scale>
        <p:origin x="864" y="144"/>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21.01.2025</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432333" y="5533778"/>
            <a:ext cx="9299854" cy="3046988"/>
          </a:xfrm>
          <a:prstGeom prst="rect">
            <a:avLst/>
          </a:prstGeom>
          <a:noFill/>
        </p:spPr>
        <p:txBody>
          <a:bodyPr wrap="square" rtlCol="0">
            <a:spAutoFit/>
          </a:bodyPr>
          <a:lstStyle/>
          <a:p>
            <a:pPr algn="ctr"/>
            <a:r>
              <a:rPr lang="en-US" sz="9600" b="1" dirty="0"/>
              <a:t>BİLDİRİ İSMİ</a:t>
            </a:r>
            <a:endParaRPr lang="tr-TR" sz="9600" b="1" dirty="0"/>
          </a:p>
          <a:p>
            <a:pPr algn="ctr"/>
            <a:r>
              <a:rPr lang="en-US" sz="4800" b="1" i="1" dirty="0" err="1"/>
              <a:t>İsim</a:t>
            </a:r>
            <a:r>
              <a:rPr lang="en-US" sz="4800" b="1" i="1" dirty="0"/>
              <a:t> SOYİSİM</a:t>
            </a:r>
          </a:p>
          <a:p>
            <a:pPr algn="ctr"/>
            <a:r>
              <a:rPr lang="en-US" sz="4800" b="1" i="1" dirty="0">
                <a:solidFill>
                  <a:srgbClr val="00B0F0"/>
                </a:solidFill>
              </a:rPr>
              <a:t>E-</a:t>
            </a:r>
            <a:r>
              <a:rPr lang="en-US" sz="4800" b="1" i="1" dirty="0" err="1">
                <a:solidFill>
                  <a:srgbClr val="00B0F0"/>
                </a:solidFill>
              </a:rPr>
              <a:t>posta</a:t>
            </a:r>
            <a:r>
              <a:rPr lang="en-US" sz="4800" b="1" i="1" dirty="0">
                <a:solidFill>
                  <a:srgbClr val="00B0F0"/>
                </a:solidFill>
              </a:rPr>
              <a:t>:</a:t>
            </a:r>
            <a:endParaRPr lang="tr-TR" sz="4800" b="1" i="1" dirty="0">
              <a:solidFill>
                <a:srgbClr val="00B0F0"/>
              </a:solidFill>
            </a:endParaRPr>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Proje Özeti</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en-US" altLang="zh-TW" sz="9600" b="1" baseline="30000">
                <a:solidFill>
                  <a:srgbClr val="FFFFFF"/>
                </a:solidFill>
                <a:latin typeface="Tahoma" pitchFamily="34" charset="0"/>
                <a:ea typeface="新細明體" charset="-120"/>
              </a:rPr>
              <a:t>Sonuçlar</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 gerekçe</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 hedefleri: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id="{7D89B238-16CE-45AE-B771-489A9910332F}"/>
              </a:ext>
            </a:extLst>
          </p:cNvPr>
          <p:cNvSpPr txBox="1"/>
          <p:nvPr/>
        </p:nvSpPr>
        <p:spPr>
          <a:xfrm>
            <a:off x="22916851" y="5282951"/>
            <a:ext cx="6380353" cy="3416320"/>
          </a:xfrm>
          <a:prstGeom prst="rect">
            <a:avLst/>
          </a:prstGeom>
          <a:noFill/>
          <a:ln>
            <a:solidFill>
              <a:schemeClr val="bg1">
                <a:lumMod val="65000"/>
              </a:schemeClr>
            </a:solidFill>
          </a:ln>
        </p:spPr>
        <p:txBody>
          <a:bodyPr wrap="square" rtlCol="0">
            <a:spAutoFit/>
          </a:bodyPr>
          <a:lstStyle/>
          <a:p>
            <a:pPr algn="ctr"/>
            <a:r>
              <a:rPr lang="en-US" sz="7200" b="1" dirty="0"/>
              <a:t>KATILIMCI KURUM LOGOSU</a:t>
            </a:r>
            <a:endParaRPr lang="tr-TR" sz="7200" b="1" dirty="0"/>
          </a:p>
        </p:txBody>
      </p:sp>
      <p:sp>
        <p:nvSpPr>
          <p:cNvPr id="24" name="Rectangle 525">
            <a:extLst>
              <a:ext uri="{FF2B5EF4-FFF2-40B4-BE49-F238E27FC236}">
                <a16:creationId xmlns:a16="http://schemas.microsoft.com/office/drawing/2014/main"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Deneysel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Tartışma</a:t>
            </a:r>
            <a:endParaRPr lang="en-US" altLang="zh-TW" sz="9600" b="1" baseline="30000" dirty="0">
              <a:solidFill>
                <a:srgbClr val="FFFFFF"/>
              </a:solidFill>
              <a:latin typeface="Tahoma" pitchFamily="34" charset="0"/>
              <a:ea typeface="新細明體" charset="-120"/>
            </a:endParaRPr>
          </a:p>
        </p:txBody>
      </p:sp>
      <p:pic>
        <p:nvPicPr>
          <p:cNvPr id="12" name="Picture 11">
            <a:extLst>
              <a:ext uri="{FF2B5EF4-FFF2-40B4-BE49-F238E27FC236}">
                <a16:creationId xmlns:a16="http://schemas.microsoft.com/office/drawing/2014/main" id="{0DB6F6DE-963D-6D1A-AE4E-CBFEA2260169}"/>
              </a:ext>
            </a:extLst>
          </p:cNvPr>
          <p:cNvPicPr>
            <a:picLocks noChangeAspect="1"/>
          </p:cNvPicPr>
          <p:nvPr/>
        </p:nvPicPr>
        <p:blipFill rotWithShape="1">
          <a:blip r:embed="rId2">
            <a:extLst>
              <a:ext uri="{28A0092B-C50C-407E-A947-70E740481C1C}">
                <a14:useLocalDpi xmlns:a14="http://schemas.microsoft.com/office/drawing/2010/main" val="0"/>
              </a:ext>
            </a:extLst>
          </a:blip>
          <a:srcRect r="34041" b="80"/>
          <a:stretch/>
        </p:blipFill>
        <p:spPr>
          <a:xfrm>
            <a:off x="14821752" y="1553475"/>
            <a:ext cx="14614981" cy="2469883"/>
          </a:xfrm>
          <a:prstGeom prst="rect">
            <a:avLst/>
          </a:prstGeom>
        </p:spPr>
      </p:pic>
      <p:sp>
        <p:nvSpPr>
          <p:cNvPr id="13" name="TextBox 12">
            <a:extLst>
              <a:ext uri="{FF2B5EF4-FFF2-40B4-BE49-F238E27FC236}">
                <a16:creationId xmlns:a16="http://schemas.microsoft.com/office/drawing/2014/main" id="{F8F72EE3-E988-1D3F-ED17-E2B7F6D1CCEB}"/>
              </a:ext>
            </a:extLst>
          </p:cNvPr>
          <p:cNvSpPr txBox="1"/>
          <p:nvPr/>
        </p:nvSpPr>
        <p:spPr>
          <a:xfrm>
            <a:off x="4412273" y="3876884"/>
            <a:ext cx="22157784" cy="1457387"/>
          </a:xfrm>
          <a:prstGeom prst="rect">
            <a:avLst/>
          </a:prstGeom>
          <a:noFill/>
        </p:spPr>
        <p:txBody>
          <a:bodyPr wrap="square">
            <a:spAutoFit/>
          </a:bodyPr>
          <a:lstStyle/>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16th International Fiber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Polymer</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Research</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Symposium</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(16th ULPAS)</a:t>
            </a:r>
            <a:endParaRPr lang="en-TR" sz="3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9-10 May, 2025,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Istanbul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technical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(ITU),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Istanbul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Türkiye</a:t>
            </a:r>
            <a:endParaRPr lang="en-TR" sz="3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D513A05E-5854-4792-B3BF-A7B388408F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1734" y="1588018"/>
            <a:ext cx="11977077" cy="2435339"/>
          </a:xfrm>
          <a:prstGeom prst="rect">
            <a:avLst/>
          </a:prstGeom>
        </p:spPr>
      </p:pic>
    </p:spTree>
    <p:extLst>
      <p:ext uri="{BB962C8B-B14F-4D97-AF65-F5344CB8AC3E}">
        <p14:creationId xmlns:p14="http://schemas.microsoft.com/office/powerpoint/2010/main" val="20237004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200</Words>
  <Application>Microsoft Macintosh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Ofis Teması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Seyed Mansour Bidoki</cp:lastModifiedBy>
  <cp:revision>39</cp:revision>
  <dcterms:created xsi:type="dcterms:W3CDTF">2013-02-12T14:04:09Z</dcterms:created>
  <dcterms:modified xsi:type="dcterms:W3CDTF">2025-01-21T11:57:33Z</dcterms:modified>
</cp:coreProperties>
</file>